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4"/>
    <p:restoredTop sz="94595"/>
  </p:normalViewPr>
  <p:slideViewPr>
    <p:cSldViewPr snapToGrid="0" snapToObjects="1">
      <p:cViewPr varScale="1">
        <p:scale>
          <a:sx n="85" d="100"/>
          <a:sy n="85" d="100"/>
        </p:scale>
        <p:origin x="19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3.tiff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10F841-717F-AE42-B993-40995E099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D6330D8-8C0B-D143-BBE6-3DEEC7C7A9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AFA62E-2C62-3C40-A3C1-713A94C78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591579-37BA-D44B-83DF-CD1935D39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005302-C5F8-D947-B15C-2A9606D5D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040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F6ADC6-08B4-EF4A-8034-FBE1CE5F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8814C15-7700-4047-821B-E5A599ACE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CF4A9C-9EF9-AD49-8D27-BFE781A32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F069C52-E801-3942-BADA-A02EFDD85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BD61CD8-4A48-9347-AA17-294D48EFC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6668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59CE136-64C2-6A4C-8ADC-6F084553CF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E1EDA7C-388C-F844-A08E-58A6249FF7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B6FC6A-588E-D146-979E-94AADA211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91F075-8998-1047-BCF5-8ABE93EAD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44DCD83-FF25-4544-A091-1C853BF09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6406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F0AF51-9A4F-1C4C-BEE1-93C3D79FF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C4AA56-307A-0E44-BDC6-341FF78378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227D5F-9622-2A45-A7E6-8E6E10D60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54E475-31AB-D94B-8BED-7088B50F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AC54CE-497D-594D-910E-CF43C167C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992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8A1D9-DB1A-2341-8877-187F24D29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53B26E5-CB7F-EC46-8A2B-04BD50870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D458B6-8758-AF48-BCF7-577E99BF6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DDF844-B3DC-5C42-9D47-099C17648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312BB3-8147-C944-8AC4-282148133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4257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17D61B-3B1B-9A48-8F17-9419B099F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5EA76E-FACA-9549-A520-A7275CDCFF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565CD7B-44C2-E846-98B6-B11D1199C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153E79A-9128-3647-B1F4-37DDBFFBC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C257005-EE5C-5546-9F4C-2C32521C2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B4B3D09-0329-A941-9187-FC5D945D6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3013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E8FB37-98C9-6B41-9800-EFCAD58FA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4D1CD33-3F94-B640-A891-04D6DFEBB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9CDD373-21BF-0649-A146-3C2C54446C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D51B8FE-0097-A549-9787-531E77BCCA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25A7C3-09A7-F34E-AA12-2AA778B9F3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23EBDDE-C671-D847-A473-C739427C6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21058E3-F750-C74E-87C8-037F099D2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30828F9-7D1A-504C-8EEA-20B511F64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6078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D54895-3870-3B40-9893-5977D206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3079481-157C-5D46-8472-569B11788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68B67D2-1357-9847-BEB9-8F6F9E7B7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F2DD9CB-EFF8-7F4D-BC99-255E865D3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8660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B7CD3FC-7F57-0247-92A7-7CB510282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5B7C46A-3A89-4241-8893-5F51623B5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DD707C2-1DB3-E148-9AD5-961986DF0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41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351DBA-65D4-D54D-8352-8473EF4EB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9A3D0B-BCA8-D144-8AE1-87A709DCC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86F5E2B-1B89-B04F-B785-AC0B2F17B8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2539446-C708-E846-81E3-8176B8A47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D8999AD-4F94-AC45-931B-70AF30EA3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0A2C183-26DA-6946-95B6-DC749A7C7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9680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71EFE8-71CD-9848-B778-E952D0D2D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BA832FC-A275-4241-8095-12C460DA2C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6AB86C7-0782-5A4F-BDA0-E40CFA371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57CCADC-0B18-5E47-B935-105D67B37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04678AC-12BC-6A43-BA28-3E2D318E3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5385D17-19AD-2848-9F89-FC8E9105B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595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30640A9-683D-C345-8C0C-7F6C8BFD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952E82-996B-4049-8A2B-86B54E0F4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1E3AB1-3BB9-E349-816B-192E55E268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64B26-8623-8747-8077-C31A55417EE1}" type="datetimeFigureOut">
              <a:rPr lang="fr-FR" smtClean="0"/>
              <a:t>29/01/2019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C8629C-5B22-694E-A76A-1A1E9B3C0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E8B51F-EF06-C341-998E-C446047D5E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3D497-4903-184B-B44E-7B62C5E95E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861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B61D881A-62C4-A442-989A-17D131E80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Centrale Nantes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9574E9E6-05A3-B940-947D-24E0A5476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French public « grande Ecole », </a:t>
            </a:r>
            <a:r>
              <a:rPr lang="fr-FR" dirty="0" err="1"/>
              <a:t>like</a:t>
            </a:r>
            <a:r>
              <a:rPr lang="fr-FR" dirty="0"/>
              <a:t> a TÜ in Germany</a:t>
            </a:r>
          </a:p>
          <a:p>
            <a:pPr lvl="1"/>
            <a:r>
              <a:rPr lang="fr-FR" dirty="0"/>
              <a:t>2500 </a:t>
            </a:r>
            <a:r>
              <a:rPr lang="fr-FR" dirty="0" err="1"/>
              <a:t>students</a:t>
            </a:r>
            <a:endParaRPr lang="fr-FR" dirty="0"/>
          </a:p>
          <a:p>
            <a:pPr lvl="2"/>
            <a:r>
              <a:rPr lang="fr-FR" dirty="0"/>
              <a:t> 2200 at master </a:t>
            </a:r>
            <a:r>
              <a:rPr lang="fr-FR" dirty="0" err="1"/>
              <a:t>level</a:t>
            </a:r>
            <a:r>
              <a:rPr lang="fr-FR" dirty="0"/>
              <a:t> </a:t>
            </a:r>
          </a:p>
          <a:p>
            <a:pPr lvl="2"/>
            <a:r>
              <a:rPr lang="fr-FR" dirty="0"/>
              <a:t>250 at PhD </a:t>
            </a:r>
            <a:r>
              <a:rPr lang="fr-FR" dirty="0" err="1"/>
              <a:t>level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550 staff</a:t>
            </a:r>
          </a:p>
          <a:p>
            <a:r>
              <a:rPr lang="fr-FR" dirty="0"/>
              <a:t>50M€ budget, 55% </a:t>
            </a:r>
            <a:r>
              <a:rPr lang="fr-FR" dirty="0" err="1"/>
              <a:t>from</a:t>
            </a:r>
            <a:r>
              <a:rPr lang="fr-FR" dirty="0"/>
              <a:t> non-</a:t>
            </a:r>
            <a:r>
              <a:rPr lang="fr-FR" dirty="0" err="1"/>
              <a:t>government</a:t>
            </a:r>
            <a:r>
              <a:rPr lang="fr-FR" dirty="0"/>
              <a:t> </a:t>
            </a:r>
            <a:r>
              <a:rPr lang="fr-FR" dirty="0" err="1"/>
              <a:t>funding</a:t>
            </a:r>
            <a:endParaRPr lang="fr-FR" dirty="0"/>
          </a:p>
          <a:p>
            <a:r>
              <a:rPr lang="fr-FR" dirty="0"/>
              <a:t>Missions: Science AND </a:t>
            </a:r>
            <a:r>
              <a:rPr lang="fr-FR" dirty="0" err="1"/>
              <a:t>technology</a:t>
            </a:r>
            <a:endParaRPr lang="fr-FR" dirty="0"/>
          </a:p>
          <a:p>
            <a:pPr lvl="1"/>
            <a:r>
              <a:rPr lang="fr-FR" dirty="0" err="1"/>
              <a:t>Higher</a:t>
            </a:r>
            <a:r>
              <a:rPr lang="fr-FR" dirty="0"/>
              <a:t> Education</a:t>
            </a:r>
          </a:p>
          <a:p>
            <a:pPr lvl="1"/>
            <a:r>
              <a:rPr lang="fr-FR" dirty="0" err="1"/>
              <a:t>Research</a:t>
            </a:r>
            <a:endParaRPr lang="fr-FR" dirty="0"/>
          </a:p>
          <a:p>
            <a:pPr lvl="1"/>
            <a:r>
              <a:rPr lang="fr-FR" dirty="0" err="1"/>
              <a:t>Economic</a:t>
            </a:r>
            <a:r>
              <a:rPr lang="fr-FR" dirty="0"/>
              <a:t> </a:t>
            </a:r>
            <a:r>
              <a:rPr lang="fr-FR" dirty="0" err="1"/>
              <a:t>development</a:t>
            </a:r>
            <a:endParaRPr lang="fr-FR" dirty="0"/>
          </a:p>
          <a:p>
            <a:r>
              <a:rPr lang="fr-FR" dirty="0"/>
              <a:t>11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platforms</a:t>
            </a:r>
            <a:r>
              <a:rPr lang="fr-FR" dirty="0"/>
              <a:t> </a:t>
            </a:r>
          </a:p>
          <a:p>
            <a:r>
              <a:rPr lang="fr-FR" dirty="0"/>
              <a:t>Us: Computer Science and </a:t>
            </a:r>
            <a:r>
              <a:rPr lang="fr-FR" dirty="0" err="1"/>
              <a:t>Mathematics</a:t>
            </a:r>
            <a:r>
              <a:rPr lang="fr-FR" dirty="0"/>
              <a:t> </a:t>
            </a:r>
            <a:r>
              <a:rPr lang="fr-FR" dirty="0" err="1"/>
              <a:t>Department</a:t>
            </a:r>
            <a:r>
              <a:rPr lang="fr-FR" dirty="0"/>
              <a:t> </a:t>
            </a:r>
          </a:p>
          <a:p>
            <a:pPr lvl="2"/>
            <a:r>
              <a:rPr lang="fr-FR" dirty="0"/>
              <a:t>Virtual and </a:t>
            </a:r>
            <a:r>
              <a:rPr lang="fr-FR" dirty="0" err="1"/>
              <a:t>Augmented</a:t>
            </a:r>
            <a:r>
              <a:rPr lang="fr-FR" dirty="0"/>
              <a:t> Reality</a:t>
            </a:r>
          </a:p>
          <a:p>
            <a:pPr lvl="2"/>
            <a:r>
              <a:rPr lang="fr-FR" dirty="0"/>
              <a:t>In collaboration </a:t>
            </a:r>
            <a:r>
              <a:rPr lang="fr-FR" dirty="0" err="1"/>
              <a:t>with</a:t>
            </a:r>
            <a:r>
              <a:rPr lang="fr-FR" dirty="0"/>
              <a:t> INRIA</a:t>
            </a:r>
          </a:p>
        </p:txBody>
      </p:sp>
    </p:spTree>
    <p:extLst>
      <p:ext uri="{BB962C8B-B14F-4D97-AF65-F5344CB8AC3E}">
        <p14:creationId xmlns:p14="http://schemas.microsoft.com/office/powerpoint/2010/main" val="3917625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C11944-FE4C-E347-8D7F-D20634C72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Industrial</a:t>
            </a:r>
            <a:r>
              <a:rPr lang="fr-FR" dirty="0"/>
              <a:t> chairs at Centrale Nantes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228231-FEBB-B74E-9F33-8EFBF3D51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431A185-79A7-D545-BCC6-2F389D829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908488"/>
            <a:ext cx="7526936" cy="425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887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E23629-F8EF-9B43-A4BA-415212934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VR </a:t>
            </a:r>
            <a:r>
              <a:rPr lang="fr-FR" dirty="0" err="1"/>
              <a:t>facilities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EB94C44-2CAC-2D43-82C9-0C850F54B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8013"/>
            <a:ext cx="3835400" cy="4076700"/>
          </a:xfr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F32629F-58BD-3C4A-B420-0066C2FF1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5797" y="1858013"/>
            <a:ext cx="4836826" cy="360901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5E31DB9-2AC2-FB4A-9199-FF7B43E147C5}"/>
              </a:ext>
            </a:extLst>
          </p:cNvPr>
          <p:cNvSpPr txBox="1"/>
          <p:nvPr/>
        </p:nvSpPr>
        <p:spPr>
          <a:xfrm>
            <a:off x="8529403" y="5934713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9.6m x 3m x 3m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649D1B-D544-1E4C-9E10-5C8F2AB7AD37}"/>
              </a:ext>
            </a:extLst>
          </p:cNvPr>
          <p:cNvSpPr/>
          <p:nvPr/>
        </p:nvSpPr>
        <p:spPr>
          <a:xfrm>
            <a:off x="7359001" y="1027906"/>
            <a:ext cx="2930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https://</a:t>
            </a:r>
            <a:r>
              <a:rPr lang="fr-FR" dirty="0" err="1"/>
              <a:t>youtu.be</a:t>
            </a:r>
            <a:r>
              <a:rPr lang="fr-FR" dirty="0"/>
              <a:t>/_</a:t>
            </a:r>
            <a:r>
              <a:rPr lang="fr-FR" dirty="0" err="1"/>
              <a:t>zJYqqtKtJA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2365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FA0F3C-6983-7D44-8035-A6BF31DBF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Ergonomics</a:t>
            </a:r>
            <a:r>
              <a:rPr lang="fr-FR" dirty="0"/>
              <a:t> in VR (</a:t>
            </a:r>
            <a:r>
              <a:rPr lang="fr-FR" dirty="0" err="1"/>
              <a:t>cada</a:t>
            </a:r>
            <a:r>
              <a:rPr lang="fr-FR" dirty="0"/>
              <a:t> 2000)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10F0C5-7B68-5542-9E9E-0A401DFBB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With</a:t>
            </a:r>
            <a:r>
              <a:rPr lang="fr-FR" dirty="0"/>
              <a:t> PSA, </a:t>
            </a:r>
            <a:r>
              <a:rPr lang="fr-FR" dirty="0" err="1"/>
              <a:t>Faurecia</a:t>
            </a:r>
            <a:r>
              <a:rPr lang="fr-FR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DF9A9C-CF1B-194C-BF58-869B7B819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44" b="10623"/>
          <a:stretch>
            <a:fillRect/>
          </a:stretch>
        </p:blipFill>
        <p:spPr bwMode="auto">
          <a:xfrm>
            <a:off x="395990" y="2420912"/>
            <a:ext cx="5380636" cy="2660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3C420599-ED09-1C4F-BF71-FED8B443C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8836" y="3099545"/>
            <a:ext cx="2689083" cy="358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1028" descr="magicbox12">
            <a:extLst>
              <a:ext uri="{FF2B5EF4-FFF2-40B4-BE49-F238E27FC236}">
                <a16:creationId xmlns:a16="http://schemas.microsoft.com/office/drawing/2014/main" id="{CC20A489-1EEE-8D43-861A-665860115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354" y="401612"/>
            <a:ext cx="3191656" cy="256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94121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36</Words>
  <Application>Microsoft Macintosh PowerPoint</Application>
  <PresentationFormat>Grand écran</PresentationFormat>
  <Paragraphs>21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Thème Office</vt:lpstr>
      <vt:lpstr>Centrale Nantes</vt:lpstr>
      <vt:lpstr>Industrial chairs at Centrale Nantes</vt:lpstr>
      <vt:lpstr>VR facilities</vt:lpstr>
      <vt:lpstr>Ergonomics in VR (cada 2000)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Centrale Nantes</dc:title>
  <dc:creator>Guillaume Moreau</dc:creator>
  <cp:lastModifiedBy>Guillaume Moreau</cp:lastModifiedBy>
  <cp:revision>3</cp:revision>
  <dcterms:created xsi:type="dcterms:W3CDTF">2019-01-29T07:06:54Z</dcterms:created>
  <dcterms:modified xsi:type="dcterms:W3CDTF">2019-01-29T07:26:48Z</dcterms:modified>
</cp:coreProperties>
</file>

<file path=docProps/thumbnail.jpeg>
</file>